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4" r:id="rId1"/>
  </p:sldMasterIdLst>
  <p:notesMasterIdLst>
    <p:notesMasterId r:id="rId23"/>
  </p:notesMasterIdLst>
  <p:handoutMasterIdLst>
    <p:handoutMasterId r:id="rId24"/>
  </p:handoutMasterIdLst>
  <p:sldIdLst>
    <p:sldId id="343" r:id="rId2"/>
    <p:sldId id="341" r:id="rId3"/>
    <p:sldId id="342" r:id="rId4"/>
    <p:sldId id="358" r:id="rId5"/>
    <p:sldId id="337" r:id="rId6"/>
    <p:sldId id="338" r:id="rId7"/>
    <p:sldId id="340" r:id="rId8"/>
    <p:sldId id="339" r:id="rId9"/>
    <p:sldId id="344" r:id="rId10"/>
    <p:sldId id="348" r:id="rId11"/>
    <p:sldId id="359" r:id="rId12"/>
    <p:sldId id="360" r:id="rId13"/>
    <p:sldId id="361" r:id="rId14"/>
    <p:sldId id="362" r:id="rId15"/>
    <p:sldId id="352" r:id="rId16"/>
    <p:sldId id="353" r:id="rId17"/>
    <p:sldId id="356" r:id="rId18"/>
    <p:sldId id="347" r:id="rId19"/>
    <p:sldId id="349" r:id="rId20"/>
    <p:sldId id="350" r:id="rId21"/>
    <p:sldId id="357" r:id="rId22"/>
  </p:sldIdLst>
  <p:sldSz cx="9144000" cy="6858000" type="screen4x3"/>
  <p:notesSz cx="6834188" cy="99790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6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A59BC0-7E4F-4A63-A35B-3D5D36E27D6A}" type="datetimeFigureOut">
              <a:rPr lang="fr-FR"/>
              <a:pPr>
                <a:defRPr/>
              </a:pPr>
              <a:t>27/05/2015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38A6A0-6D45-4DBA-BBA1-CCA6A05B41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406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500063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70325" y="0"/>
            <a:ext cx="2962275" cy="500063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956CE1-54A0-4BCB-9745-459A401AC0AA}" type="datetimeFigureOut">
              <a:rPr lang="fr-FR"/>
              <a:pPr>
                <a:defRPr/>
              </a:pPr>
              <a:t>27/05/2015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89512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25" tIns="45962" rIns="91925" bIns="45962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2625" y="4740275"/>
            <a:ext cx="5468938" cy="4491038"/>
          </a:xfrm>
          <a:prstGeom prst="rect">
            <a:avLst/>
          </a:prstGeom>
        </p:spPr>
        <p:txBody>
          <a:bodyPr vert="horz" lIns="91925" tIns="45962" rIns="91925" bIns="45962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77375"/>
            <a:ext cx="2962275" cy="500063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70325" y="9477375"/>
            <a:ext cx="2962275" cy="500063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654A9E-510D-4112-87F2-005C3CEB92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513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4A9E-510D-4112-87F2-005C3CEB929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1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e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e lib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fr-FR"/>
              <a:t>Jeudi 29 avril 2010</a:t>
            </a:r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fr-FR"/>
              <a:t>Assemblée Générale du CITRA</a:t>
            </a:r>
          </a:p>
        </p:txBody>
      </p:sp>
      <p:sp>
        <p:nvSpPr>
          <p:cNvPr id="13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6D81BC4-71C8-49DD-9D54-D2320B8536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Jeudi 29 avril 2010</a:t>
            </a:r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du CITRA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63D77-0F44-4C05-9B40-58DBC1322E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Jeudi 29 avril 2010</a:t>
            </a:r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du CITRA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B3EF-59A0-4F18-802A-66449C6F89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17"/>
          <p:cNvSpPr txBox="1">
            <a:spLocks/>
          </p:cNvSpPr>
          <p:nvPr userDrawn="1"/>
        </p:nvSpPr>
        <p:spPr>
          <a:xfrm>
            <a:off x="2928926" y="6215082"/>
            <a:ext cx="6215074" cy="64291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CITRA - Parc 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ESTER Technopole - 16 rue Atlantis -  87068 LIMOGES Cedex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 : 05.55.42.37.24 - Fax : 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09.72.23.42.23 - citra@citra-limousin.com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www.citra-limousin.com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age 8" descr="crt_jpg_couleur_2615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5128" y="6093296"/>
            <a:ext cx="773094" cy="741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028255"/>
            <a:ext cx="1259632" cy="806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093296"/>
            <a:ext cx="795128" cy="743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10000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Jeudi 29 avril 2010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Assemblée Générale du CITRA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D32376-7064-4D30-830C-DEF5DB9156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Jeudi 29 avril 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Assemblée Générale du CITRA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18A967-EEB6-42FA-B1EC-08015C8F9E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Jeudi 29 avril 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Assemblée Générale du CITRA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249D45-C36F-46B7-A23E-61660693FA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Jeudi 29 avril 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Assemblée Générale du CITRA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4DB1CC-DF7A-427B-9ECD-AF44374765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Jeudi 29 avril 2010</a:t>
            </a:r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du CITRA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8463E-0A17-48A4-B1FC-B16F91F916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Jeudi 29 avril 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Assemblée Générale du CITRA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D914E0-278C-48FF-9107-73D3AAE767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orme libre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Triangle rect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fr-FR"/>
              <a:t>Jeudi 29 avril 2010</a:t>
            </a:r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fr-FR"/>
              <a:t>Assemblée Générale du CITRA</a:t>
            </a:r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B97B1A4-2C60-4A66-B221-5B7B4F931B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fr-FR"/>
              <a:t>Jeudi 29 avril 2010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fr-FR"/>
              <a:t>Assemblée Générale du CITRA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225FB9E-17B7-4EA7-89A5-72DD76FCFC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65" r:id="rId2"/>
    <p:sldLayoutId id="2147484270" r:id="rId3"/>
    <p:sldLayoutId id="2147484271" r:id="rId4"/>
    <p:sldLayoutId id="2147484272" r:id="rId5"/>
    <p:sldLayoutId id="2147484273" r:id="rId6"/>
    <p:sldLayoutId id="2147484266" r:id="rId7"/>
    <p:sldLayoutId id="2147484274" r:id="rId8"/>
    <p:sldLayoutId id="2147484275" r:id="rId9"/>
    <p:sldLayoutId id="2147484267" r:id="rId10"/>
    <p:sldLayoutId id="2147484268" r:id="rId11"/>
  </p:sldLayoutIdLst>
  <p:transition spd="slow" advClick="0" advTm="10000">
    <p:random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:\Photos CITRA\Photos machines CITRA\photos chaine\IMG_96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035819" y="4429132"/>
            <a:ext cx="7072362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Voie humide: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Chaîne de traitement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:\Photos CITRA\Dépôts sous vide\pions et pièces pvd-pecvd\Poignées B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4500558" y="1143012"/>
            <a:ext cx="5786453" cy="3500430"/>
          </a:xfrm>
          <a:prstGeom prst="rect">
            <a:avLst/>
          </a:prstGeom>
          <a:noFill/>
        </p:spPr>
      </p:pic>
      <p:pic>
        <p:nvPicPr>
          <p:cNvPr id="4" name="Picture 5" descr="C:\Documents and Settings\admin\Bureau\Piece après traitement PV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740276" cy="5786454"/>
          </a:xfrm>
          <a:prstGeom prst="rect">
            <a:avLst/>
          </a:prstGeom>
          <a:noFill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71406" y="71414"/>
            <a:ext cx="7072362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Depôt</a:t>
            </a: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 sous vide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Traitement </a:t>
            </a:r>
            <a:r>
              <a:rPr lang="fr-FR" sz="36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TiN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71406" y="71414"/>
            <a:ext cx="7072362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Dépôt</a:t>
            </a: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 sous vide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Traitement DLC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IMG_0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12776"/>
            <a:ext cx="5796135" cy="4347102"/>
          </a:xfrm>
          <a:prstGeom prst="rect">
            <a:avLst/>
          </a:prstGeom>
        </p:spPr>
      </p:pic>
      <p:pic>
        <p:nvPicPr>
          <p:cNvPr id="6" name="Image 5" descr="IMG_0124.jpg"/>
          <p:cNvPicPr>
            <a:picLocks noChangeAspect="1"/>
          </p:cNvPicPr>
          <p:nvPr/>
        </p:nvPicPr>
        <p:blipFill>
          <a:blip r:embed="rId3" cstate="print"/>
          <a:srcRect l="20208"/>
          <a:stretch>
            <a:fillRect/>
          </a:stretch>
        </p:blipFill>
        <p:spPr>
          <a:xfrm>
            <a:off x="4499992" y="1412776"/>
            <a:ext cx="464400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20070"/>
      </p:ext>
    </p:extLst>
  </p:cSld>
  <p:clrMapOvr>
    <a:masterClrMapping/>
  </p:clrMapOvr>
  <p:transition spd="slow" advClick="0" advTm="10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image line sc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836712"/>
            <a:ext cx="2880320" cy="2421672"/>
          </a:xfrm>
          <a:prstGeom prst="rect">
            <a:avLst/>
          </a:prstGeom>
          <a:noFill/>
        </p:spPr>
      </p:pic>
      <p:pic>
        <p:nvPicPr>
          <p:cNvPr id="1028" name="Picture 4" descr="I:\line s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84984"/>
            <a:ext cx="4464496" cy="3254318"/>
          </a:xfrm>
          <a:prstGeom prst="rect">
            <a:avLst/>
          </a:prstGeom>
          <a:noFill/>
        </p:spPr>
      </p:pic>
      <p:pic>
        <p:nvPicPr>
          <p:cNvPr id="1029" name="Picture 5" descr="I:\SOREVI\domenico 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2668367" cy="208851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51520" y="2915652"/>
            <a:ext cx="194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Polissage classique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041606" y="3255932"/>
            <a:ext cx="180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Polissage Ionique</a:t>
            </a: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043608" y="88658"/>
            <a:ext cx="7072362" cy="7025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Polissage ionique</a:t>
            </a:r>
            <a:endParaRPr kumimoji="0" lang="fr-F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6153204"/>
      </p:ext>
    </p:extLst>
  </p:cSld>
  <p:clrMapOvr>
    <a:masterClrMapping/>
  </p:clrMapOvr>
  <p:transition spd="slow" advClick="0" advTm="10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1084"/>
          <a:stretch>
            <a:fillRect/>
          </a:stretch>
        </p:blipFill>
        <p:spPr bwMode="auto">
          <a:xfrm>
            <a:off x="3635720" y="0"/>
            <a:ext cx="55082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P1020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535716" cy="1988840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043608" y="5085184"/>
            <a:ext cx="7072362" cy="998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Analyses et expertises par microscopie électronique </a:t>
            </a: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MEB-FEG </a:t>
            </a: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+ </a:t>
            </a: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EDS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3299859" cy="247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4766236"/>
      </p:ext>
    </p:extLst>
  </p:cSld>
  <p:clrMapOvr>
    <a:masterClrMapping/>
  </p:clrMapOvr>
  <p:transition spd="slow" advClick="0" advTm="10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:\photonis\presentation photonis\canaux 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040"/>
            <a:ext cx="4572000" cy="3429000"/>
          </a:xfrm>
          <a:prstGeom prst="rect">
            <a:avLst/>
          </a:prstGeom>
          <a:noFill/>
        </p:spPr>
      </p:pic>
      <p:pic>
        <p:nvPicPr>
          <p:cNvPr id="7" name="Picture 4" descr="G:\photonis\presentation photonis\canaux 5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003" y="378042"/>
            <a:ext cx="4547997" cy="341099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483768" y="4077072"/>
            <a:ext cx="4658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Analyse de revêtements isolants</a:t>
            </a:r>
            <a:endParaRPr lang="fr-FR" sz="24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043608" y="5085184"/>
            <a:ext cx="7072362" cy="998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Analyses et expertises par microscopie électronique </a:t>
            </a: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MEB-FEG </a:t>
            </a: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+ </a:t>
            </a: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EDS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7819250"/>
      </p:ext>
    </p:extLst>
  </p:cSld>
  <p:clrMapOvr>
    <a:masterClrMapping/>
  </p:clrMapOvr>
  <p:transition spd="slow" advClick="0" advTm="10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:\Matériel ENSIL\Microduromètre\DSCN27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786478"/>
          </a:xfrm>
          <a:prstGeom prst="rect">
            <a:avLst/>
          </a:prstGeom>
          <a:noFill/>
        </p:spPr>
      </p:pic>
      <p:pic>
        <p:nvPicPr>
          <p:cNvPr id="4098" name="Picture 2" descr="P:\Projets &amp; contrats voie humide - Régis\Projets en cours\Nanosurf\NANOSURF - aspects techniques et résultats\Résultats - Documents techniques\Microscope optique\gradient divers - microscope optique\NiSiC13\grad 7.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-14844"/>
            <a:ext cx="3000364" cy="2943778"/>
          </a:xfrm>
          <a:prstGeom prst="rect">
            <a:avLst/>
          </a:prstGeom>
          <a:noFill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928662" y="4572008"/>
            <a:ext cx="7072362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Caractérisations: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Microdureté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Projets\Archives - P09\P09-007 - ICERAM\Iceram DLC\photo indentation\DLC\DLC5-M2-indent150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43142" y="0"/>
            <a:ext cx="6500858" cy="5786454"/>
          </a:xfrm>
          <a:prstGeom prst="rect">
            <a:avLst/>
          </a:prstGeom>
          <a:noFill/>
        </p:spPr>
      </p:pic>
      <p:pic>
        <p:nvPicPr>
          <p:cNvPr id="1028" name="Picture 4" descr="S:\Photos CITRA\Caractérisation\durometre rockwell\durometre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643174" cy="5786454"/>
          </a:xfrm>
          <a:prstGeom prst="rect">
            <a:avLst/>
          </a:prstGeom>
          <a:noFill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928662" y="4572008"/>
            <a:ext cx="7072362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Caractérisations: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Dureté </a:t>
            </a:r>
            <a:r>
              <a:rPr lang="fr-FR" sz="36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rockwell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:\Projets\Archives - P09\P09-007 - ICERAM\USB Jean Baptiste Chemin\JB\SiCH\SiCH6-scratch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786464"/>
          </a:xfrm>
          <a:prstGeom prst="rect">
            <a:avLst/>
          </a:prstGeom>
          <a:noFill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035819" y="4429132"/>
            <a:ext cx="7072362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Caractérisations: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Scratch test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admin\Mes documents\Mes images\vlcsnap-2010-10-11-14h26m23s242.png"/>
          <p:cNvPicPr>
            <a:picLocks noChangeAspect="1" noChangeArrowheads="1"/>
          </p:cNvPicPr>
          <p:nvPr/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6500858" cy="5786454"/>
          </a:xfrm>
          <a:prstGeom prst="rect">
            <a:avLst/>
          </a:prstGeom>
          <a:noFill/>
        </p:spPr>
      </p:pic>
      <p:pic>
        <p:nvPicPr>
          <p:cNvPr id="10243" name="Picture 3" descr="S:\Photos CITRA\Caractérisation\Taber\circulair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7999" y="0"/>
            <a:ext cx="3806001" cy="5786454"/>
          </a:xfrm>
          <a:prstGeom prst="rect">
            <a:avLst/>
          </a:prstGeom>
          <a:noFill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035819" y="4572008"/>
            <a:ext cx="7072362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Caractérisations: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Abrasimètre circulaire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:\Projets &amp; contrats voie humide - Régis\Projets en cours\Nanosurf\NANOSURF - aspects techniques et résultats\Résultats - Documents techniques\Microscope optique\gradient divers - microscope optique\NiSiC 0.45\nisic 0.45 grad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"/>
            <a:ext cx="9144000" cy="5786478"/>
          </a:xfrm>
          <a:prstGeom prst="rect">
            <a:avLst/>
          </a:prstGeom>
          <a:noFill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035819" y="357166"/>
            <a:ext cx="7072362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Caractérisations: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Microscopie optique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U:\Journées Techniques et formations CITRA\Matériaux 2010\Photos\analyse MEB + porosité\1_25001 phase fin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714620"/>
            <a:ext cx="4572000" cy="30712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Photos CITRA\photos sympas\DSCN25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"/>
            <a:ext cx="9144000" cy="5786430"/>
          </a:xfrm>
          <a:prstGeom prst="rect">
            <a:avLst/>
          </a:prstGeom>
          <a:noFill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035819" y="4500570"/>
            <a:ext cx="7072362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Voie humide: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Anodisation du titane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 descr="S:\Photos CITRA\photos sympas\DSC_006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989898"/>
              </a:clrFrom>
              <a:clrTo>
                <a:srgbClr val="98989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572008"/>
            <a:ext cx="928694" cy="10001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:\Photos CITRA\Photos machines CITRA\Photos SDL\profiler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pic>
        <p:nvPicPr>
          <p:cNvPr id="12290" name="Picture 2" descr="S:\Photos CITRA\Caractérisation\photos cratere sdl\DSCN25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1607331"/>
            <a:ext cx="2428892" cy="1821669"/>
          </a:xfrm>
          <a:prstGeom prst="rect">
            <a:avLst/>
          </a:prstGeom>
          <a:noFill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500166" y="4286256"/>
            <a:ext cx="7072362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Caractérisations: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SDL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1" name="Picture 3" descr="S:\Photos CITRA\Caractérisation\photos cratere sdl\Ti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220036">
            <a:off x="330834" y="1940063"/>
            <a:ext cx="2920653" cy="22749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rnaud\CITRA\sim4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5786454"/>
          </a:xfrm>
          <a:prstGeom prst="rect">
            <a:avLst/>
          </a:prstGeom>
          <a:noFill/>
        </p:spPr>
      </p:pic>
      <p:pic>
        <p:nvPicPr>
          <p:cNvPr id="1030" name="Picture 6" descr="C:\Arnaud\creation site\ac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071678"/>
            <a:ext cx="4572000" cy="3655575"/>
          </a:xfrm>
          <a:prstGeom prst="rect">
            <a:avLst/>
          </a:prstGeom>
          <a:noFill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035819" y="142852"/>
            <a:ext cx="7072362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Analyse de Cycle de Vie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1" name="Picture 7" descr="C:\Arnaud\revebois\Rapports REVEBOIS\DRT final\CO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82813">
            <a:off x="396234" y="1931830"/>
            <a:ext cx="3005537" cy="207170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S:\Photos CITRA\photos sympas\photo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0"/>
            <a:ext cx="3503606" cy="2857520"/>
          </a:xfrm>
          <a:prstGeom prst="rect">
            <a:avLst/>
          </a:prstGeom>
          <a:noFill/>
        </p:spPr>
      </p:pic>
      <p:pic>
        <p:nvPicPr>
          <p:cNvPr id="5122" name="Picture 2" descr="S:\Photos CITRA\photos sympas\photo2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2F8EC"/>
              </a:clrFrom>
              <a:clrTo>
                <a:srgbClr val="F2F8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357430"/>
            <a:ext cx="4429124" cy="3429024"/>
          </a:xfrm>
          <a:prstGeom prst="rect">
            <a:avLst/>
          </a:prstGeom>
          <a:noFill/>
        </p:spPr>
      </p:pic>
      <p:pic>
        <p:nvPicPr>
          <p:cNvPr id="5124" name="Picture 4" descr="S:\Photos CITRA\photos sympas\photo 24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 rot="5400000">
            <a:off x="857258" y="-857258"/>
            <a:ext cx="2857496" cy="4572012"/>
          </a:xfrm>
          <a:prstGeom prst="rect">
            <a:avLst/>
          </a:prstGeom>
          <a:noFill/>
        </p:spPr>
      </p:pic>
      <p:pic>
        <p:nvPicPr>
          <p:cNvPr id="5125" name="Picture 5" descr="S:\Photos CITRA\photos sympas\Ferritiqu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571488" y="2286008"/>
            <a:ext cx="2928958" cy="4071934"/>
          </a:xfrm>
          <a:prstGeom prst="rect">
            <a:avLst/>
          </a:prstGeom>
          <a:noFill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035819" y="4429132"/>
            <a:ext cx="7072362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Voie humide: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Anodisation de l’aluminium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16-0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0"/>
            <a:ext cx="3035829" cy="2276872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035819" y="4590818"/>
            <a:ext cx="7072362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Voie humide: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Revêtements composites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P:\Projets &amp; contrats voie humide - Régis\Projets en cours\Nanosurf\NANOSURF - aspects techniques et résultats\Résultats - Documents techniques\Microscope optique\gradient divers - microscope optique\NiSiC 0.45\nisic 0.45 grad1.jpg"/>
          <p:cNvPicPr>
            <a:picLocks noChangeAspect="1" noChangeArrowheads="1"/>
          </p:cNvPicPr>
          <p:nvPr/>
        </p:nvPicPr>
        <p:blipFill>
          <a:blip r:embed="rId3" cstate="screen"/>
          <a:srcRect r="10115"/>
          <a:stretch>
            <a:fillRect/>
          </a:stretch>
        </p:blipFill>
        <p:spPr bwMode="auto">
          <a:xfrm>
            <a:off x="-1" y="-24"/>
            <a:ext cx="3234124" cy="2276896"/>
          </a:xfrm>
          <a:prstGeom prst="rect">
            <a:avLst/>
          </a:prstGeom>
          <a:noFill/>
        </p:spPr>
      </p:pic>
      <p:pic>
        <p:nvPicPr>
          <p:cNvPr id="8" name="Picture 2" descr="U:\Journées Techniques et formations CITRA\Matériaux 2010\Photos\analyse MEB + porosité\1_25001 phase fin.t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276872"/>
            <a:ext cx="3197316" cy="2147783"/>
          </a:xfrm>
          <a:prstGeom prst="rect">
            <a:avLst/>
          </a:prstGeom>
          <a:noFill/>
        </p:spPr>
      </p:pic>
      <p:pic>
        <p:nvPicPr>
          <p:cNvPr id="10" name="Image 9" descr="cylindre 12-03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0"/>
            <a:ext cx="3059832" cy="2294874"/>
          </a:xfrm>
          <a:prstGeom prst="rect">
            <a:avLst/>
          </a:prstGeom>
        </p:spPr>
      </p:pic>
      <p:pic>
        <p:nvPicPr>
          <p:cNvPr id="12" name="Image 11" descr="B4C-04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2276872"/>
            <a:ext cx="2843808" cy="2132856"/>
          </a:xfrm>
          <a:prstGeom prst="rect">
            <a:avLst/>
          </a:prstGeom>
        </p:spPr>
      </p:pic>
      <p:pic>
        <p:nvPicPr>
          <p:cNvPr id="13" name="Image 12" descr="essai niW sans particul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572889" y="2555903"/>
            <a:ext cx="2232249" cy="16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08281"/>
      </p:ext>
    </p:extLst>
  </p:cSld>
  <p:clrMapOvr>
    <a:masterClrMapping/>
  </p:clrMapOvr>
  <p:transition spd="slow" advClick="0" advTm="10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hotos CITRA\Projection thermique\HVOF\Tir WC-Co Valeo\IMG_27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" y="0"/>
            <a:ext cx="9144032" cy="5786454"/>
          </a:xfrm>
          <a:prstGeom prst="rect">
            <a:avLst/>
          </a:prstGeom>
          <a:noFill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035819" y="500042"/>
            <a:ext cx="7072362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Projection thermique: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HVOF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hotos CITRA\Projection thermique\HVOF\Tir WC-Co Valeo\IMG_27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2" y="0"/>
            <a:ext cx="9144032" cy="5786454"/>
          </a:xfrm>
          <a:prstGeom prst="rect">
            <a:avLst/>
          </a:prstGeom>
          <a:noFill/>
        </p:spPr>
      </p:pic>
      <p:pic>
        <p:nvPicPr>
          <p:cNvPr id="2050" name="Picture 2" descr="S:\Photos CITRA\Projection thermique\HVOF\Tir WC-Co Valeo\IMG_27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198" y="1109069"/>
            <a:ext cx="9129802" cy="4639862"/>
          </a:xfrm>
          <a:prstGeom prst="rect">
            <a:avLst/>
          </a:prstGeom>
          <a:noFill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035819" y="500042"/>
            <a:ext cx="7072362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Projection thermique: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HVOF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:\Photos CITRA\Photos machines CITRA\photos prométhée\CITRA-13 moyen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035819" y="500042"/>
            <a:ext cx="7072362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Projection thermique: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Plasma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Photos CITRA\Projection thermique\arc fil ADLER\arcfil soft\P1090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63" cy="5786454"/>
          </a:xfrm>
          <a:prstGeom prst="rect">
            <a:avLst/>
          </a:prstGeom>
          <a:noFill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035819" y="500042"/>
            <a:ext cx="7072362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Projection thermique: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Arc-fil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:\Photos CITRA\Photos machines CITRA\photos PVD\IMG_00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035819" y="4429132"/>
            <a:ext cx="7072362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Dépôts</a:t>
            </a: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sous vide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Machine </a:t>
            </a: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PVD / PECVD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4413</TotalTime>
  <Words>115</Words>
  <Application>Microsoft Office PowerPoint</Application>
  <PresentationFormat>Affichage à l'écran (4:3)</PresentationFormat>
  <Paragraphs>42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Lucida Sans Unicode</vt:lpstr>
      <vt:lpstr>Verdana</vt:lpstr>
      <vt:lpstr>Wingdings 2</vt:lpstr>
      <vt:lpstr>Wingdings 3</vt:lpstr>
      <vt:lpstr>Rotonde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CITRA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du CITRA</dc:title>
  <dc:creator>Fabien HUSSON</dc:creator>
  <cp:lastModifiedBy>Régis AUMAITRE</cp:lastModifiedBy>
  <cp:revision>485</cp:revision>
  <dcterms:created xsi:type="dcterms:W3CDTF">2009-04-09T07:43:16Z</dcterms:created>
  <dcterms:modified xsi:type="dcterms:W3CDTF">2015-05-27T12:05:48Z</dcterms:modified>
</cp:coreProperties>
</file>